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82" r:id="rId2"/>
    <p:sldId id="283" r:id="rId3"/>
    <p:sldId id="28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hlink"/>
                </a:solidFill>
              </a:rPr>
              <a:t>Me llamo _________ 	   Clase 601</a:t>
            </a:r>
            <a:br>
              <a:rPr lang="en-US" altLang="en-US" sz="3400" kern="0" smtClean="0">
                <a:solidFill>
                  <a:schemeClr val="hlink"/>
                </a:solidFill>
              </a:rPr>
            </a:br>
            <a:r>
              <a:rPr lang="en-US" altLang="en-US" sz="3400" kern="0" smtClean="0">
                <a:solidFill>
                  <a:schemeClr val="hlink"/>
                </a:solidFill>
              </a:rPr>
              <a:t>La fecha es el 27 de </a:t>
            </a:r>
            <a:r>
              <a:rPr lang="en-US" altLang="en-US" sz="3400" kern="0" dirty="0" err="1" smtClean="0">
                <a:solidFill>
                  <a:schemeClr val="hlink"/>
                </a:solidFill>
              </a:rPr>
              <a:t>abril</a:t>
            </a:r>
            <a:r>
              <a:rPr lang="en-US" altLang="en-US" sz="3400" kern="0" dirty="0" smtClean="0">
                <a:solidFill>
                  <a:schemeClr val="hlink"/>
                </a:solidFill>
              </a:rPr>
              <a:t> del 2018</a:t>
            </a:r>
            <a:endParaRPr lang="en-US" altLang="en-US" sz="34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143000"/>
            <a:ext cx="8991600" cy="51054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chemeClr val="accent2"/>
                </a:solidFill>
              </a:rPr>
              <a:t>Propósito # 65: </a:t>
            </a:r>
            <a:r>
              <a:rPr lang="es-ES_tradnl" altLang="en-US" sz="2800" kern="0" smtClean="0"/>
              <a:t>¿vas a la escuela todos los días?</a:t>
            </a:r>
            <a:endParaRPr lang="es-ES_tradnl" altLang="en-US" sz="2800" kern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chemeClr val="accent2"/>
                </a:solidFill>
              </a:rPr>
              <a:t>Actividad Inicial:  </a:t>
            </a:r>
            <a:r>
              <a:rPr lang="es-ES_tradnl" altLang="en-US" sz="2800" kern="0" smtClean="0"/>
              <a:t>Copy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Nosotros_______ a la escuela. 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Mis hermanos ______ en la cocina.</a:t>
            </a:r>
            <a:r>
              <a:rPr lang="es-ES_tradnl" altLang="en-US" sz="2800" i="1" kern="0" smtClean="0"/>
              <a:t>(estar)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Yo ____ a mi clase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Mi televisor ______ en mi sala. </a:t>
            </a:r>
            <a:r>
              <a:rPr lang="es-ES_tradnl" altLang="en-US" sz="2800" i="1" kern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Yo _________ la tarea y _____ el examen </a:t>
            </a:r>
            <a:r>
              <a:rPr lang="es-ES_tradnl" altLang="en-US" sz="2800" i="1" kern="0" smtClean="0"/>
              <a:t>(dar, tomar)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Los padres ____ un carro a su hijo. </a:t>
            </a:r>
            <a:r>
              <a:rPr lang="es-ES_tradnl" altLang="en-US" sz="2800" i="1" kern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Tú ______ a la casa de Jose. 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Usted ______ lejos de tu casa. </a:t>
            </a:r>
            <a:r>
              <a:rPr lang="es-ES_tradnl" altLang="en-US" sz="2800" i="1" kern="0" smtClean="0"/>
              <a:t>(estar)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22949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31027" y="228600"/>
            <a:ext cx="8229600" cy="6126163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kern="0" smtClean="0"/>
          </a:p>
          <a:p>
            <a:endParaRPr lang="en-US" kern="0" smtClean="0"/>
          </a:p>
          <a:p>
            <a:endParaRPr lang="en-US" kern="0" smtClean="0"/>
          </a:p>
          <a:p>
            <a:r>
              <a:rPr lang="en-US" kern="0" smtClean="0"/>
              <a:t>Completa la tabla</a:t>
            </a:r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  <p:graphicFrame>
        <p:nvGraphicFramePr>
          <p:cNvPr id="3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185584"/>
              </p:ext>
            </p:extLst>
          </p:nvPr>
        </p:nvGraphicFramePr>
        <p:xfrm>
          <a:off x="381000" y="25908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04800" y="3048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REPASO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90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267200"/>
          </a:xfrm>
        </p:spPr>
        <p:txBody>
          <a:bodyPr/>
          <a:lstStyle/>
          <a:p>
            <a:r>
              <a:rPr lang="en-US" dirty="0" err="1"/>
              <a:t>Mirar</a:t>
            </a:r>
            <a:r>
              <a:rPr lang="en-US" dirty="0"/>
              <a:t> </a:t>
            </a:r>
            <a:r>
              <a:rPr lang="en-US" u="sng" dirty="0" err="1"/>
              <a:t>Dialogo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</a:t>
            </a:r>
            <a:endParaRPr lang="en-US" dirty="0"/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Chapter 3: </a:t>
            </a:r>
            <a:r>
              <a:rPr lang="en-US" u="sng" dirty="0" err="1"/>
              <a:t>Dialogo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dirty="0" err="1"/>
              <a:t>distribuida</a:t>
            </a:r>
            <a:r>
              <a:rPr lang="en-US" dirty="0"/>
              <a:t> </a:t>
            </a:r>
            <a:r>
              <a:rPr lang="en-US" u="sng" dirty="0"/>
              <a:t>The present tense of regular –AR </a:t>
            </a:r>
            <a:r>
              <a:rPr lang="en-US" u="sng" dirty="0" smtClean="0"/>
              <a:t>verbs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 </a:t>
            </a:r>
            <a:r>
              <a:rPr lang="en-US" dirty="0" smtClean="0"/>
              <a:t> by </a:t>
            </a:r>
            <a:r>
              <a:rPr lang="en-US" dirty="0" smtClean="0"/>
              <a:t>TUESDAY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3306763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65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8645</TotalTime>
  <Words>156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Profile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60</cp:revision>
  <cp:lastPrinted>2015-03-30T15:05:55Z</cp:lastPrinted>
  <dcterms:created xsi:type="dcterms:W3CDTF">2010-10-21T13:30:45Z</dcterms:created>
  <dcterms:modified xsi:type="dcterms:W3CDTF">2018-04-27T19:55:25Z</dcterms:modified>
</cp:coreProperties>
</file>